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312" r:id="rId2"/>
    <p:sldId id="333" r:id="rId3"/>
    <p:sldId id="337" r:id="rId4"/>
    <p:sldId id="338" r:id="rId5"/>
    <p:sldId id="349" r:id="rId6"/>
    <p:sldId id="339" r:id="rId7"/>
    <p:sldId id="340" r:id="rId8"/>
    <p:sldId id="341" r:id="rId9"/>
    <p:sldId id="342" r:id="rId10"/>
    <p:sldId id="343" r:id="rId11"/>
    <p:sldId id="313" r:id="rId12"/>
    <p:sldId id="316" r:id="rId13"/>
    <p:sldId id="317" r:id="rId14"/>
    <p:sldId id="344" r:id="rId15"/>
    <p:sldId id="348" r:id="rId16"/>
    <p:sldId id="354" r:id="rId17"/>
    <p:sldId id="355" r:id="rId18"/>
    <p:sldId id="352" r:id="rId19"/>
    <p:sldId id="326" r:id="rId20"/>
    <p:sldId id="347" r:id="rId21"/>
    <p:sldId id="356" r:id="rId22"/>
    <p:sldId id="358" r:id="rId23"/>
    <p:sldId id="357" r:id="rId24"/>
    <p:sldId id="359" r:id="rId25"/>
    <p:sldId id="360" r:id="rId26"/>
  </p:sldIdLst>
  <p:sldSz cx="12192000" cy="6858000"/>
  <p:notesSz cx="6858000" cy="9144000"/>
  <p:embeddedFontLst>
    <p:embeddedFont>
      <p:font typeface="맑은 고딕" panose="020B0503020000020004" pitchFamily="34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DC63F"/>
    <a:srgbClr val="CC3399"/>
    <a:srgbClr val="E6E6E6"/>
    <a:srgbClr val="7D90AC"/>
    <a:srgbClr val="072B61"/>
    <a:srgbClr val="FF99CC"/>
    <a:srgbClr val="33CCCC"/>
    <a:srgbClr val="FF66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7780" autoAdjust="0"/>
  </p:normalViewPr>
  <p:slideViewPr>
    <p:cSldViewPr snapToGrid="0">
      <p:cViewPr varScale="1">
        <p:scale>
          <a:sx n="196" d="100"/>
          <a:sy n="196" d="100"/>
        </p:scale>
        <p:origin x="5880" y="160"/>
      </p:cViewPr>
      <p:guideLst>
        <p:guide orient="horz" pos="2160"/>
        <p:guide pos="3840"/>
      </p:guideLst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5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C3BEACB-3E09-4CD4-BA6D-D7F055C888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3B66C7-2816-41F0-8BF7-C11829C2F0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91EFC-9BC0-40A5-8515-41D8891D3DB4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A4883-3784-445D-ADED-773A26E665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38F042-10BF-41B2-9F73-B9819B0484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1CB4-C1FA-48C0-8359-93B8A92C8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9088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34C63-57F8-4C9E-B6C3-B81D059295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4698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5026FF-C6D1-4687-83BF-64F90F88E6B8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34C63-57F8-4C9E-B6C3-B81D059295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90C6D5-08DA-42AB-BAE8-3F7DFA516ED5}"/>
              </a:ext>
            </a:extLst>
          </p:cNvPr>
          <p:cNvSpPr/>
          <p:nvPr userDrawn="1"/>
        </p:nvSpPr>
        <p:spPr>
          <a:xfrm>
            <a:off x="1" y="6457951"/>
            <a:ext cx="12192000" cy="173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CE63D40-83AA-43FA-B0F0-A41F49C19E5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121C2-35B0-436E-9053-479498740D5B}"/>
              </a:ext>
            </a:extLst>
          </p:cNvPr>
          <p:cNvSpPr txBox="1"/>
          <p:nvPr userDrawn="1"/>
        </p:nvSpPr>
        <p:spPr>
          <a:xfrm>
            <a:off x="4674742" y="6410686"/>
            <a:ext cx="2842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DIAL Lab @ Sungkyunkwan University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895" y="6358499"/>
            <a:ext cx="2743200" cy="365125"/>
          </a:xfrm>
        </p:spPr>
        <p:txBody>
          <a:bodyPr/>
          <a:lstStyle/>
          <a:p>
            <a:fld id="{5C6648F6-2761-4701-9D5D-B6B4A5B25729}" type="datetime1">
              <a:rPr lang="ko-KR" altLang="en-US" smtClean="0"/>
              <a:t>2020. 6. 9.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5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FA4C3A-C361-4213-A616-564151A50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22735-8C28-4E98-B636-CA40EC3188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416805-5D0C-481D-BF2D-AF23DBE0AF5A}" type="datetime1">
              <a:rPr lang="ko-KR" altLang="en-US" smtClean="0"/>
              <a:t>2020. 6. 9.</a:t>
            </a:fld>
            <a:endParaRPr 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1EA332-502B-48E7-B397-DECBA171CF68}"/>
              </a:ext>
            </a:extLst>
          </p:cNvPr>
          <p:cNvCxnSpPr>
            <a:cxnSpLocks/>
          </p:cNvCxnSpPr>
          <p:nvPr userDrawn="1"/>
        </p:nvCxnSpPr>
        <p:spPr>
          <a:xfrm>
            <a:off x="601895" y="1197387"/>
            <a:ext cx="111209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652EBC-EDD5-4B67-BED4-669B798D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09" y="1360222"/>
            <a:ext cx="11092614" cy="4996121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  <a:lvl2pPr marL="800100" indent="-342900">
              <a:buFont typeface="+mj-lt"/>
              <a:buAutoNum type="arabicParenR"/>
              <a:defRPr/>
            </a:lvl2pPr>
            <a:lvl3pPr marL="1257300" indent="-342900">
              <a:buFont typeface="+mj-ea"/>
              <a:buAutoNum type="circleNumDbPlain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B42316-E566-4D7D-BA99-08AB4B4A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08" y="338495"/>
            <a:ext cx="11092615" cy="859426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60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908" y="338495"/>
            <a:ext cx="11092615" cy="859426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09" y="1360222"/>
            <a:ext cx="11092614" cy="4996121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4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11157-BB20-44D4-8C8F-A2C9C54E7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43" y="1639121"/>
            <a:ext cx="10515600" cy="1325563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C0D48-EDD3-446A-B2A2-FA1B2C17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3261" y="703869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0549E0-0470-4C80-B19D-1FFA3806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3967" y="7403761"/>
            <a:ext cx="2743200" cy="365125"/>
          </a:xfrm>
        </p:spPr>
        <p:txBody>
          <a:bodyPr/>
          <a:lstStyle/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1D7C2D-0A56-4271-8989-B1D43779AF31}"/>
              </a:ext>
            </a:extLst>
          </p:cNvPr>
          <p:cNvCxnSpPr/>
          <p:nvPr userDrawn="1"/>
        </p:nvCxnSpPr>
        <p:spPr>
          <a:xfrm>
            <a:off x="622443" y="2964684"/>
            <a:ext cx="651809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14BCC3D8-874A-4E03-8AB8-8399BA7F5D40}"/>
              </a:ext>
            </a:extLst>
          </p:cNvPr>
          <p:cNvSpPr/>
          <p:nvPr userDrawn="1"/>
        </p:nvSpPr>
        <p:spPr>
          <a:xfrm>
            <a:off x="7140539" y="2903042"/>
            <a:ext cx="123286" cy="12328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08A5-789A-4C8D-8499-65495B6F1DB7}"/>
              </a:ext>
            </a:extLst>
          </p:cNvPr>
          <p:cNvSpPr/>
          <p:nvPr userDrawn="1"/>
        </p:nvSpPr>
        <p:spPr>
          <a:xfrm>
            <a:off x="1" y="6457951"/>
            <a:ext cx="12192000" cy="173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01028F-D4DA-4483-A9EB-99292BA4E442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0B002-53DE-490B-980F-E79DAC57D377}"/>
              </a:ext>
            </a:extLst>
          </p:cNvPr>
          <p:cNvSpPr txBox="1"/>
          <p:nvPr userDrawn="1"/>
        </p:nvSpPr>
        <p:spPr>
          <a:xfrm>
            <a:off x="4674742" y="6410686"/>
            <a:ext cx="2842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DIAL Lab @ Sungkyunkwan University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E3C42F-35EC-4B89-AACA-4013FAC3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2443" y="6356350"/>
            <a:ext cx="2743200" cy="365125"/>
          </a:xfrm>
        </p:spPr>
        <p:txBody>
          <a:bodyPr/>
          <a:lstStyle/>
          <a:p>
            <a:fld id="{9ECDC8F7-0C56-435C-B24C-ADE2967B16B7}" type="datetime1">
              <a:rPr lang="ko-KR" altLang="en-US" smtClean="0"/>
              <a:t>2020. 6. 9.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9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68D65-26C2-45A6-8C52-F364ABF4D0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AD6C3A-02F4-4806-8190-71F5332DE4A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F6A30BE-B684-4971-9B92-F1266C482DE5}" type="datetime1">
              <a:rPr lang="ko-KR" altLang="en-US" smtClean="0"/>
              <a:t>2020. 6. 9.</a:t>
            </a:fld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95835B-A575-41B9-8CB2-2DD8B502228D}"/>
              </a:ext>
            </a:extLst>
          </p:cNvPr>
          <p:cNvCxnSpPr>
            <a:cxnSpLocks/>
          </p:cNvCxnSpPr>
          <p:nvPr userDrawn="1"/>
        </p:nvCxnSpPr>
        <p:spPr>
          <a:xfrm>
            <a:off x="838200" y="2250701"/>
            <a:ext cx="4322523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64C5AF1-1DAF-4950-BBFF-93604575C0C5}"/>
              </a:ext>
            </a:extLst>
          </p:cNvPr>
          <p:cNvSpPr/>
          <p:nvPr userDrawn="1"/>
        </p:nvSpPr>
        <p:spPr>
          <a:xfrm>
            <a:off x="5123145" y="2189058"/>
            <a:ext cx="123286" cy="12328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790DBD-300A-40E4-830D-5D22CE3F6621}"/>
              </a:ext>
            </a:extLst>
          </p:cNvPr>
          <p:cNvSpPr/>
          <p:nvPr userDrawn="1"/>
        </p:nvSpPr>
        <p:spPr>
          <a:xfrm>
            <a:off x="1" y="6457951"/>
            <a:ext cx="12192000" cy="173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B0D4353-EE2D-4334-B0F0-83986531B7E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0D4C4-107D-4147-AB35-CF3D5744E159}"/>
              </a:ext>
            </a:extLst>
          </p:cNvPr>
          <p:cNvSpPr txBox="1"/>
          <p:nvPr userDrawn="1"/>
        </p:nvSpPr>
        <p:spPr>
          <a:xfrm>
            <a:off x="4674742" y="6410686"/>
            <a:ext cx="2842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DIAL Lab @ Sungkyunkwan University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CA29F25-F836-4A29-B4B2-BAE0762A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138"/>
            <a:ext cx="10515600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338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11B9-6CA2-4F40-A89C-FC7203D4F585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3261" y="703869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358C71-BEF2-43CC-885A-FB4E9D485EDF}"/>
              </a:ext>
            </a:extLst>
          </p:cNvPr>
          <p:cNvSpPr/>
          <p:nvPr userDrawn="1"/>
        </p:nvSpPr>
        <p:spPr>
          <a:xfrm>
            <a:off x="1" y="6457951"/>
            <a:ext cx="12192000" cy="173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23896CB-2A91-40AF-94DB-1ECF4471EB3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028CC-A36D-4966-B151-82A49248AE8D}"/>
              </a:ext>
            </a:extLst>
          </p:cNvPr>
          <p:cNvSpPr txBox="1"/>
          <p:nvPr userDrawn="1"/>
        </p:nvSpPr>
        <p:spPr>
          <a:xfrm>
            <a:off x="4674742" y="6410686"/>
            <a:ext cx="2842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DIAL Lab @ Sungkyunkwan University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7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8EF8-8E90-4129-97D5-F7D2BB48F794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13261" y="703869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4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0381-A75B-4BEF-BE23-CFCEB670446C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213261" y="703869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0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169" y="347370"/>
            <a:ext cx="11110644" cy="84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895" y="1334502"/>
            <a:ext cx="11120918" cy="502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B62F8-3E0D-4CD1-ADC0-EB99A9DB09BA}"/>
              </a:ext>
            </a:extLst>
          </p:cNvPr>
          <p:cNvSpPr/>
          <p:nvPr userDrawn="1"/>
        </p:nvSpPr>
        <p:spPr>
          <a:xfrm>
            <a:off x="1" y="6457951"/>
            <a:ext cx="12192000" cy="1737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62F5D1-E5EC-4438-A9FD-8C7849B5340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1895" y="63673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0A4CD29-E1D4-42F5-B30D-985F7E650AB9}" type="datetime1">
              <a:rPr lang="ko-KR" altLang="en-US" smtClean="0"/>
              <a:t>2020. 6. 9.</a:t>
            </a:fld>
            <a:endParaRPr 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A440E0-5E6F-4ECA-ABA0-71071B2C8A00}"/>
              </a:ext>
            </a:extLst>
          </p:cNvPr>
          <p:cNvCxnSpPr>
            <a:cxnSpLocks/>
          </p:cNvCxnSpPr>
          <p:nvPr userDrawn="1"/>
        </p:nvCxnSpPr>
        <p:spPr>
          <a:xfrm>
            <a:off x="601895" y="1197387"/>
            <a:ext cx="11120918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E56EEA-6C0C-4588-A2BA-3E0D58F29B68}"/>
              </a:ext>
            </a:extLst>
          </p:cNvPr>
          <p:cNvSpPr txBox="1"/>
          <p:nvPr userDrawn="1"/>
        </p:nvSpPr>
        <p:spPr>
          <a:xfrm>
            <a:off x="4674742" y="6410686"/>
            <a:ext cx="2842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DIAL Lab @ Sungkyunkwan University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4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4" r:id="rId4"/>
    <p:sldLayoutId id="2147483685" r:id="rId5"/>
    <p:sldLayoutId id="2147483675" r:id="rId6"/>
    <p:sldLayoutId id="2147483676" r:id="rId7"/>
    <p:sldLayoutId id="2147483679" r:id="rId8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welcome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it.ly/ml_final_project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291E0-21AB-4921-8F17-FB3B16559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Kaggle &amp; </a:t>
            </a:r>
            <a:r>
              <a:rPr lang="en-US" altLang="ko-KR" dirty="0" err="1"/>
              <a:t>Colab</a:t>
            </a:r>
            <a:r>
              <a:rPr lang="en-US" altLang="ko-KR" dirty="0"/>
              <a:t> Guide</a:t>
            </a:r>
            <a:br>
              <a:rPr lang="en-US" altLang="ko-KR" dirty="0"/>
            </a:br>
            <a:r>
              <a:rPr lang="en-US" altLang="ko-KR" dirty="0"/>
              <a:t>for Final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C257D9-F013-4C87-984C-88664973E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2020 Spring</a:t>
            </a:r>
          </a:p>
        </p:txBody>
      </p:sp>
    </p:spTree>
    <p:extLst>
      <p:ext uri="{BB962C8B-B14F-4D97-AF65-F5344CB8AC3E}">
        <p14:creationId xmlns:p14="http://schemas.microsoft.com/office/powerpoint/2010/main" val="551787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Guide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C8F7-0C56-435C-B24C-ADE2967B16B7}" type="datetime1">
              <a:rPr lang="ko-KR" altLang="en-US" smtClean="0"/>
              <a:t>2020. 6. 9.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Getting started with </a:t>
            </a:r>
            <a:r>
              <a:rPr lang="en-US" altLang="ko-KR" dirty="0" err="1"/>
              <a:t>Colab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Go to </a:t>
            </a:r>
            <a:r>
              <a:rPr lang="en-US" altLang="ko-KR" dirty="0">
                <a:hlinkClick r:id="rId3"/>
              </a:rPr>
              <a:t>https://colab.research.google.com/notebooks/welcome.ipynb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Click ‘Sign in’ button and login with your account.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5AAD29-0D0E-4827-AAEC-9BB40BB2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969" y="2563521"/>
            <a:ext cx="8159477" cy="27142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CBD349-7C87-4477-B8E6-FF5260BDD5FC}"/>
              </a:ext>
            </a:extLst>
          </p:cNvPr>
          <p:cNvSpPr/>
          <p:nvPr/>
        </p:nvSpPr>
        <p:spPr>
          <a:xfrm>
            <a:off x="8738873" y="2627323"/>
            <a:ext cx="598558" cy="30051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30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Getting started with </a:t>
            </a:r>
            <a:r>
              <a:rPr lang="en-US" altLang="ko-KR" dirty="0" err="1"/>
              <a:t>Colab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Click File – New notebook, then you can get the new notebook.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CC1338-3B26-479B-B8E1-CBCFCE4AA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36"/>
          <a:stretch/>
        </p:blipFill>
        <p:spPr>
          <a:xfrm>
            <a:off x="1052688" y="2144146"/>
            <a:ext cx="3514997" cy="35755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56FF18-90EB-44F1-AA99-E288C1E1200F}"/>
              </a:ext>
            </a:extLst>
          </p:cNvPr>
          <p:cNvSpPr/>
          <p:nvPr/>
        </p:nvSpPr>
        <p:spPr>
          <a:xfrm>
            <a:off x="1432464" y="2539399"/>
            <a:ext cx="2031704" cy="203800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E69199-0377-43FE-B903-2BDFE8ED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810" y="3148237"/>
            <a:ext cx="6191713" cy="17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0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Getting started with </a:t>
            </a:r>
            <a:r>
              <a:rPr lang="en-US" altLang="ko-KR" dirty="0" err="1"/>
              <a:t>Colab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Click the button, then you can set it to the setting you want.</a:t>
            </a:r>
          </a:p>
          <a:p>
            <a:pPr lvl="1"/>
            <a:r>
              <a:rPr lang="en-US" altLang="ko-KR" dirty="0"/>
              <a:t>E.g. Theme: light -&gt; dark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043BA-9CB7-4970-96E9-68C451BD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073" y="2265166"/>
            <a:ext cx="4586450" cy="3376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6374F-8EE0-4025-9A47-50038A526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91" y="2785721"/>
            <a:ext cx="5758157" cy="16235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838244-B0E4-47A9-8AA0-C647709D0A41}"/>
              </a:ext>
            </a:extLst>
          </p:cNvPr>
          <p:cNvSpPr/>
          <p:nvPr/>
        </p:nvSpPr>
        <p:spPr>
          <a:xfrm>
            <a:off x="5587953" y="2869007"/>
            <a:ext cx="258113" cy="24080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4A137B8-B6AC-4863-A066-F33E0A4FD351}"/>
              </a:ext>
            </a:extLst>
          </p:cNvPr>
          <p:cNvSpPr/>
          <p:nvPr/>
        </p:nvSpPr>
        <p:spPr>
          <a:xfrm rot="16200000">
            <a:off x="6483551" y="3350935"/>
            <a:ext cx="578876" cy="4930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0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(1) ‘</a:t>
            </a:r>
            <a:r>
              <a:rPr lang="en-US" altLang="ko-KR" dirty="0" err="1"/>
              <a:t>Answer.ipynb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27923" y="1360229"/>
            <a:ext cx="642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solidFill>
                  <a:schemeClr val="accent1"/>
                </a:solidFill>
                <a:hlinkClick r:id="rId2"/>
              </a:rPr>
              <a:t>Link</a:t>
            </a:r>
            <a:endParaRPr lang="ko-KR" altLang="en-US" u="sng" dirty="0">
              <a:solidFill>
                <a:schemeClr val="accent1"/>
              </a:solidFill>
            </a:endParaRP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8D62C4A-4D5E-0C43-ABCF-28F494A103EE}"/>
              </a:ext>
            </a:extLst>
          </p:cNvPr>
          <p:cNvSpPr txBox="1">
            <a:spLocks/>
          </p:cNvSpPr>
          <p:nvPr/>
        </p:nvSpPr>
        <p:spPr>
          <a:xfrm>
            <a:off x="549693" y="1360229"/>
            <a:ext cx="11092614" cy="499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Open ‘</a:t>
            </a:r>
            <a:r>
              <a:rPr lang="en-US" altLang="ko-KR" dirty="0" err="1"/>
              <a:t>Answer.ipynb</a:t>
            </a:r>
            <a:r>
              <a:rPr lang="en-US" altLang="ko-KR" dirty="0"/>
              <a:t>’ with given link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0ABB9-48BB-EA41-BB07-8E6E89B1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52" y="2237362"/>
            <a:ext cx="8957895" cy="38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2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693EF35C-6F86-574B-971B-6023B495CFF4}"/>
              </a:ext>
            </a:extLst>
          </p:cNvPr>
          <p:cNvSpPr txBox="1">
            <a:spLocks/>
          </p:cNvSpPr>
          <p:nvPr/>
        </p:nvSpPr>
        <p:spPr>
          <a:xfrm>
            <a:off x="549693" y="1360229"/>
            <a:ext cx="11092614" cy="499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The first screen when you open the file is as follows. Click Open as Lab mode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(1) ‘</a:t>
            </a:r>
            <a:r>
              <a:rPr lang="en-US" altLang="ko-KR" dirty="0" err="1"/>
              <a:t>Answer.ipynb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4869F2-4766-3F43-A7C9-E32EF10E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52" y="2237362"/>
            <a:ext cx="8957895" cy="3831389"/>
          </a:xfrm>
          <a:prstGeom prst="rect">
            <a:avLst/>
          </a:prstGeom>
        </p:spPr>
      </p:pic>
      <p:sp>
        <p:nvSpPr>
          <p:cNvPr id="9" name="직사각형 7">
            <a:extLst>
              <a:ext uri="{FF2B5EF4-FFF2-40B4-BE49-F238E27FC236}">
                <a16:creationId xmlns:a16="http://schemas.microsoft.com/office/drawing/2014/main" id="{F13E616B-F4E1-184E-9FF6-8267BC8D5A15}"/>
              </a:ext>
            </a:extLst>
          </p:cNvPr>
          <p:cNvSpPr/>
          <p:nvPr/>
        </p:nvSpPr>
        <p:spPr>
          <a:xfrm>
            <a:off x="3638539" y="2610733"/>
            <a:ext cx="1493440" cy="28810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40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(1) ‘</a:t>
            </a:r>
            <a:r>
              <a:rPr lang="en-US" altLang="ko-KR" dirty="0" err="1"/>
              <a:t>Answer.ipynb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3C72B5-B292-884A-BD2F-BB9CFDAA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2" y="2310927"/>
            <a:ext cx="10515195" cy="2943443"/>
          </a:xfrm>
          <a:prstGeom prst="rect">
            <a:avLst/>
          </a:prstGeom>
        </p:spPr>
      </p:pic>
      <p:sp>
        <p:nvSpPr>
          <p:cNvPr id="10" name="직사각형 7">
            <a:extLst>
              <a:ext uri="{FF2B5EF4-FFF2-40B4-BE49-F238E27FC236}">
                <a16:creationId xmlns:a16="http://schemas.microsoft.com/office/drawing/2014/main" id="{8893C02F-83E5-B343-A9AA-22ED4E69A342}"/>
              </a:ext>
            </a:extLst>
          </p:cNvPr>
          <p:cNvSpPr/>
          <p:nvPr/>
        </p:nvSpPr>
        <p:spPr>
          <a:xfrm>
            <a:off x="4254624" y="2723745"/>
            <a:ext cx="1095589" cy="27237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1B8C0D-4CC1-EC45-BAEA-7AADED80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Copy file to your drive</a:t>
            </a:r>
          </a:p>
        </p:txBody>
      </p:sp>
    </p:spTree>
    <p:extLst>
      <p:ext uri="{BB962C8B-B14F-4D97-AF65-F5344CB8AC3E}">
        <p14:creationId xmlns:p14="http://schemas.microsoft.com/office/powerpoint/2010/main" val="374151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(1) ‘</a:t>
            </a:r>
            <a:r>
              <a:rPr lang="en-US" altLang="ko-KR" dirty="0" err="1"/>
              <a:t>Answer.ipynb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1B8C0D-4CC1-EC45-BAEA-7AADED80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Now, you are ready to go.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C1258-4E76-F04F-A665-75F07C03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10" y="2182016"/>
            <a:ext cx="9388980" cy="3907499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2FB72CB3-5ED5-5B43-9198-D3D999D9BF01}"/>
              </a:ext>
            </a:extLst>
          </p:cNvPr>
          <p:cNvSpPr/>
          <p:nvPr/>
        </p:nvSpPr>
        <p:spPr>
          <a:xfrm>
            <a:off x="1770828" y="2170982"/>
            <a:ext cx="1510636" cy="27237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4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(2) Prepare GPU environment (Optional)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A907322D-3E96-F340-A9D0-7F3ED6D10431}"/>
              </a:ext>
            </a:extLst>
          </p:cNvPr>
          <p:cNvSpPr txBox="1">
            <a:spLocks/>
          </p:cNvSpPr>
          <p:nvPr/>
        </p:nvSpPr>
        <p:spPr>
          <a:xfrm>
            <a:off x="549693" y="1371256"/>
            <a:ext cx="11092614" cy="499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Change Runtime into GPU</a:t>
            </a:r>
            <a:endParaRPr lang="ko-KR" altLang="en-US" dirty="0"/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7D24D67E-C63D-FF4C-85C8-E44E08F16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445" y="1928727"/>
            <a:ext cx="4953000" cy="443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520E47-3D21-6642-8446-BC24F21D6C25}"/>
              </a:ext>
            </a:extLst>
          </p:cNvPr>
          <p:cNvSpPr txBox="1"/>
          <p:nvPr/>
        </p:nvSpPr>
        <p:spPr>
          <a:xfrm>
            <a:off x="6352250" y="2132863"/>
            <a:ext cx="516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런타임</a:t>
            </a:r>
            <a:r>
              <a:rPr lang="en-US" altLang="ko-KR" b="1" dirty="0"/>
              <a:t>] - [</a:t>
            </a:r>
            <a:r>
              <a:rPr lang="ko-KR" altLang="en-US" b="1" dirty="0"/>
              <a:t>런타임 유형 변경</a:t>
            </a:r>
            <a:r>
              <a:rPr lang="en-US" altLang="ko-KR" b="1" dirty="0"/>
              <a:t>]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하드웨어 가속기</a:t>
            </a:r>
            <a:r>
              <a:rPr lang="en-US" altLang="ko-KR" b="1" dirty="0"/>
              <a:t>] - GPU select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(If your code not use GPU, then select ‘</a:t>
            </a:r>
            <a:r>
              <a:rPr lang="ko-KR" altLang="en-US" dirty="0"/>
              <a:t>없음</a:t>
            </a:r>
            <a:r>
              <a:rPr lang="en-US" altLang="ko-KR" dirty="0"/>
              <a:t>’)</a:t>
            </a:r>
            <a:endParaRPr lang="ko-KR" altLang="en-US" dirty="0"/>
          </a:p>
        </p:txBody>
      </p:sp>
      <p:pic>
        <p:nvPicPr>
          <p:cNvPr id="12" name="그림 7">
            <a:extLst>
              <a:ext uri="{FF2B5EF4-FFF2-40B4-BE49-F238E27FC236}">
                <a16:creationId xmlns:a16="http://schemas.microsoft.com/office/drawing/2014/main" id="{87E12707-147C-174D-8BCB-7890A74D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250" y="3333192"/>
            <a:ext cx="2924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10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416805-5D0C-481D-BF2D-AF23DBE0AF5A}" type="datetime1">
              <a:rPr lang="ko-KR" altLang="en-US" smtClean="0"/>
              <a:t>2020. 6. 9.</a:t>
            </a:fld>
            <a:endParaRPr 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(2) Prepare GPU environment (Optional)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15" y="2448063"/>
            <a:ext cx="4043778" cy="3702050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3024F41C-6525-194F-A640-E7A747FFB389}"/>
              </a:ext>
            </a:extLst>
          </p:cNvPr>
          <p:cNvSpPr txBox="1">
            <a:spLocks/>
          </p:cNvSpPr>
          <p:nvPr/>
        </p:nvSpPr>
        <p:spPr>
          <a:xfrm>
            <a:off x="549693" y="1371256"/>
            <a:ext cx="11092614" cy="4996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Check if your GPU runtime is ready</a:t>
            </a:r>
            <a:endParaRPr lang="ko-KR" altLang="en-US" dirty="0"/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29D62B77-BD65-EE48-BD9F-CA5DE0D2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9" y="3429000"/>
            <a:ext cx="5147265" cy="12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Kaggle Submission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DC8F7-0C56-435C-B24C-ADE2967B16B7}" type="datetime1">
              <a:rPr lang="ko-KR" altLang="en-US" smtClean="0"/>
              <a:t>2020. 6. 9.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(3) Prepare </a:t>
            </a:r>
            <a:r>
              <a:rPr lang="en-US" altLang="ko-KR" dirty="0" err="1"/>
              <a:t>Utils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30924" y="2669135"/>
            <a:ext cx="5052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following files should exist.</a:t>
            </a:r>
          </a:p>
          <a:p>
            <a:endParaRPr lang="en-US" altLang="ko-KR" dirty="0"/>
          </a:p>
          <a:p>
            <a:r>
              <a:rPr lang="en-US" altLang="ko-KR" dirty="0"/>
              <a:t>	(1)</a:t>
            </a:r>
            <a:r>
              <a:rPr lang="en-US" altLang="ko-KR" i="1" dirty="0"/>
              <a:t> ./utils.py</a:t>
            </a:r>
          </a:p>
          <a:p>
            <a:endParaRPr lang="en-US" altLang="ko-KR" dirty="0"/>
          </a:p>
          <a:p>
            <a:r>
              <a:rPr lang="en-US" altLang="ko-KR" dirty="0"/>
              <a:t>	(Ignore ‘</a:t>
            </a:r>
            <a:r>
              <a:rPr lang="en-US" altLang="ko-KR" dirty="0" err="1"/>
              <a:t>sample_data</a:t>
            </a:r>
            <a:r>
              <a:rPr lang="en-US" altLang="ko-KR" dirty="0"/>
              <a:t>’)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5954" y="5142936"/>
            <a:ext cx="681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If you quit </a:t>
            </a:r>
            <a:r>
              <a:rPr lang="en-US" altLang="ko-KR" b="1" dirty="0" err="1">
                <a:solidFill>
                  <a:srgbClr val="FF0000"/>
                </a:solidFill>
              </a:rPr>
              <a:t>colab</a:t>
            </a:r>
            <a:r>
              <a:rPr lang="en-US" altLang="ko-KR" b="1" dirty="0">
                <a:solidFill>
                  <a:srgbClr val="FF0000"/>
                </a:solidFill>
              </a:rPr>
              <a:t>, you will have to upload these files again.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C9D3A00-DB76-7347-8D1B-6828056F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Upload </a:t>
            </a:r>
            <a:r>
              <a:rPr lang="en-US" altLang="ko-KR" dirty="0" err="1"/>
              <a:t>utils.py</a:t>
            </a:r>
            <a:endParaRPr lang="ko-KR" alt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37E72-366E-714C-8935-3C5C4543F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73" y="2212360"/>
            <a:ext cx="2593638" cy="3493472"/>
          </a:xfrm>
          <a:prstGeom prst="rect">
            <a:avLst/>
          </a:prstGeom>
        </p:spPr>
      </p:pic>
      <p:sp>
        <p:nvSpPr>
          <p:cNvPr id="12" name="직사각형 7">
            <a:extLst>
              <a:ext uri="{FF2B5EF4-FFF2-40B4-BE49-F238E27FC236}">
                <a16:creationId xmlns:a16="http://schemas.microsoft.com/office/drawing/2014/main" id="{D9A7F3BE-2096-594B-B11F-CB75309C4B1A}"/>
              </a:ext>
            </a:extLst>
          </p:cNvPr>
          <p:cNvSpPr/>
          <p:nvPr/>
        </p:nvSpPr>
        <p:spPr>
          <a:xfrm>
            <a:off x="1336325" y="2261774"/>
            <a:ext cx="758364" cy="22850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4673E8A-6402-4143-A46F-5736242EEA84}"/>
              </a:ext>
            </a:extLst>
          </p:cNvPr>
          <p:cNvSpPr/>
          <p:nvPr/>
        </p:nvSpPr>
        <p:spPr>
          <a:xfrm>
            <a:off x="2325309" y="4564689"/>
            <a:ext cx="1676001" cy="114114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38E0A1-244E-8647-80AA-4E4C64403305}"/>
              </a:ext>
            </a:extLst>
          </p:cNvPr>
          <p:cNvSpPr txBox="1"/>
          <p:nvPr/>
        </p:nvSpPr>
        <p:spPr>
          <a:xfrm>
            <a:off x="2201779" y="4146463"/>
            <a:ext cx="192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Mouse right click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EF9BEDD7-D6AE-5A45-9754-21FDB367E3D2}"/>
              </a:ext>
            </a:extLst>
          </p:cNvPr>
          <p:cNvSpPr/>
          <p:nvPr/>
        </p:nvSpPr>
        <p:spPr>
          <a:xfrm>
            <a:off x="1594313" y="3233675"/>
            <a:ext cx="758364" cy="22850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4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(4) Prepare Data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769208A7-3307-B944-A80B-B864E3F9C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Since data is large, we cannot upload data directly to </a:t>
            </a:r>
            <a:r>
              <a:rPr lang="en-US" altLang="ko-KR" dirty="0" err="1"/>
              <a:t>Colab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will connect </a:t>
            </a:r>
            <a:r>
              <a:rPr lang="en-US" altLang="ko-KR" b="1" dirty="0"/>
              <a:t>Google Drive with </a:t>
            </a:r>
            <a:r>
              <a:rPr lang="en-US" altLang="ko-KR" b="1" dirty="0" err="1"/>
              <a:t>Colab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 directory ‘</a:t>
            </a:r>
            <a:r>
              <a:rPr lang="en-US" altLang="ko-KR" dirty="0" err="1"/>
              <a:t>final_project</a:t>
            </a:r>
            <a:r>
              <a:rPr lang="en-US" altLang="ko-KR" dirty="0"/>
              <a:t>’ in your Google Drive and upload data.</a:t>
            </a:r>
            <a:endParaRPr lang="ko-KR" alt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5EF05-A95F-3342-B794-DA87AFE0F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84" y="3314726"/>
            <a:ext cx="3414422" cy="225762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FDE34E-549E-A14C-A370-5E0329E96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25" y="3264794"/>
            <a:ext cx="4775200" cy="2324100"/>
          </a:xfrm>
          <a:prstGeom prst="rect">
            <a:avLst/>
          </a:prstGeom>
        </p:spPr>
      </p:pic>
      <p:sp>
        <p:nvSpPr>
          <p:cNvPr id="13" name="직사각형 7">
            <a:extLst>
              <a:ext uri="{FF2B5EF4-FFF2-40B4-BE49-F238E27FC236}">
                <a16:creationId xmlns:a16="http://schemas.microsoft.com/office/drawing/2014/main" id="{D0B94E09-D4DA-1B49-8A79-75ECD5BB47C7}"/>
              </a:ext>
            </a:extLst>
          </p:cNvPr>
          <p:cNvSpPr/>
          <p:nvPr/>
        </p:nvSpPr>
        <p:spPr>
          <a:xfrm>
            <a:off x="1589825" y="3248250"/>
            <a:ext cx="1755270" cy="34009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(4) Prepare Data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769208A7-3307-B944-A80B-B864E3F9C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Mount Google Drive and check if </a:t>
            </a:r>
            <a:r>
              <a:rPr lang="en-US" altLang="ko-KR" dirty="0" err="1"/>
              <a:t>data_path</a:t>
            </a:r>
            <a:r>
              <a:rPr lang="en-US" altLang="ko-KR" dirty="0"/>
              <a:t> is correctly set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67042-22A7-194F-A960-D096A801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76" y="2012057"/>
            <a:ext cx="5837448" cy="65387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CD04C-23E7-344D-9915-10FA483D6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2864574"/>
            <a:ext cx="3149600" cy="1701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A9D9CC-5A23-FA42-A9EF-0D86B5C66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24" y="4765021"/>
            <a:ext cx="5461000" cy="100330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42E059EB-6E7B-F449-8906-80BE5D013844}"/>
              </a:ext>
            </a:extLst>
          </p:cNvPr>
          <p:cNvSpPr/>
          <p:nvPr/>
        </p:nvSpPr>
        <p:spPr>
          <a:xfrm>
            <a:off x="1837873" y="1935760"/>
            <a:ext cx="1339403" cy="4201024"/>
          </a:xfrm>
          <a:prstGeom prst="downArrow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1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(4) Prepare Data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769208A7-3307-B944-A80B-B864E3F9C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In your ‘</a:t>
            </a:r>
            <a:r>
              <a:rPr lang="en-US" altLang="ko-KR" dirty="0" err="1"/>
              <a:t>Answer.ipynb</a:t>
            </a:r>
            <a:r>
              <a:rPr lang="en-US" altLang="ko-KR" dirty="0"/>
              <a:t>’, set ‘</a:t>
            </a:r>
            <a:r>
              <a:rPr lang="en-US" altLang="ko-KR" dirty="0" err="1"/>
              <a:t>data_path</a:t>
            </a:r>
            <a:r>
              <a:rPr lang="en-US" altLang="ko-KR" dirty="0"/>
              <a:t>” as the directory you just made</a:t>
            </a:r>
          </a:p>
          <a:p>
            <a:endParaRPr lang="ko-KR" alt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C75EAF-5C43-044E-B519-21ED7CDD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4" y="2678245"/>
            <a:ext cx="5805792" cy="23490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F9C903-9D3C-C84C-B6A3-F07BE9147C11}"/>
              </a:ext>
            </a:extLst>
          </p:cNvPr>
          <p:cNvSpPr/>
          <p:nvPr/>
        </p:nvSpPr>
        <p:spPr>
          <a:xfrm>
            <a:off x="3779233" y="4552106"/>
            <a:ext cx="4398851" cy="25815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20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Starting Your Project – (4) Prepare Data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769208A7-3307-B944-A80B-B864E3F9C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Check if data directory is correctly connected.</a:t>
            </a:r>
          </a:p>
          <a:p>
            <a:endParaRPr lang="ko-KR" alt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9E8E45-EF7D-C74D-9F19-FEED678A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41" y="2904118"/>
            <a:ext cx="7925851" cy="18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Submit your answer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769208A7-3307-B944-A80B-B864E3F9C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'run</a:t>
            </a:r>
            <a:r>
              <a:rPr lang="ko-KR" altLang="en-US" dirty="0"/>
              <a:t>’</a:t>
            </a:r>
            <a:r>
              <a:rPr lang="en-US" altLang="ko-KR" dirty="0"/>
              <a:t> function automatically make your submission</a:t>
            </a:r>
          </a:p>
          <a:p>
            <a:r>
              <a:rPr lang="en-US" altLang="ko-KR" dirty="0"/>
              <a:t>Download and submit to Kaggle</a:t>
            </a:r>
            <a:endParaRPr lang="ko-KR" alt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051384-4E6C-C744-8C18-BA72FF69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38" y="2763373"/>
            <a:ext cx="4786301" cy="21869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11D673-8502-DC48-94E0-2CF6DF92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2899517"/>
            <a:ext cx="2492578" cy="2050855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0030B4A2-EFC1-2445-A86A-E12A238F64A7}"/>
              </a:ext>
            </a:extLst>
          </p:cNvPr>
          <p:cNvSpPr/>
          <p:nvPr/>
        </p:nvSpPr>
        <p:spPr>
          <a:xfrm>
            <a:off x="7482230" y="4137059"/>
            <a:ext cx="2122214" cy="33766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15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Kaggle competition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Go to </a:t>
            </a:r>
            <a:r>
              <a:rPr lang="en-US" altLang="ko-KR" dirty="0">
                <a:hlinkClick r:id="rId3"/>
              </a:rPr>
              <a:t>www.kaggle.com</a:t>
            </a:r>
            <a:r>
              <a:rPr lang="en-US" altLang="ko-KR" dirty="0"/>
              <a:t> and click the button ‘Sign In’ in the top right corner of the page.</a:t>
            </a:r>
          </a:p>
          <a:p>
            <a:r>
              <a:rPr lang="en-US" altLang="ko-KR" dirty="0"/>
              <a:t>Sign in with your account and set your id to </a:t>
            </a:r>
            <a:r>
              <a:rPr lang="en-US" altLang="ko-KR" dirty="0">
                <a:solidFill>
                  <a:srgbClr val="FF0000"/>
                </a:solidFill>
              </a:rPr>
              <a:t>‘YOUR NAME’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5B6E02-5911-41B3-B583-5084ED9A2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618"/>
          <a:stretch/>
        </p:blipFill>
        <p:spPr>
          <a:xfrm>
            <a:off x="6709968" y="3498371"/>
            <a:ext cx="2770421" cy="2682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2E9BFE-A116-4362-9265-9F9D978E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" y="2290260"/>
            <a:ext cx="12012701" cy="981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E647DD-42E8-4A4F-A4F7-431D4C3CB8DD}"/>
              </a:ext>
            </a:extLst>
          </p:cNvPr>
          <p:cNvSpPr/>
          <p:nvPr/>
        </p:nvSpPr>
        <p:spPr>
          <a:xfrm>
            <a:off x="10452388" y="2400631"/>
            <a:ext cx="682784" cy="31693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D1A33701-DBEC-4D2F-AB5B-19966C9800FE}"/>
              </a:ext>
            </a:extLst>
          </p:cNvPr>
          <p:cNvSpPr/>
          <p:nvPr/>
        </p:nvSpPr>
        <p:spPr>
          <a:xfrm rot="10800000">
            <a:off x="9659565" y="3095826"/>
            <a:ext cx="1335004" cy="1681385"/>
          </a:xfrm>
          <a:prstGeom prst="bentArrow">
            <a:avLst>
              <a:gd name="adj1" fmla="val 2177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95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 Kaggle competition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Go to Kaggle ‘competition’ page in the document ‘</a:t>
            </a:r>
            <a:r>
              <a:rPr lang="en-US" altLang="ko-KR" dirty="0" err="1"/>
              <a:t>Final_project.pdf</a:t>
            </a:r>
            <a:r>
              <a:rPr lang="en-US" altLang="ko-KR" dirty="0"/>
              <a:t>’.</a:t>
            </a:r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5E830233-9D9F-44F0-9823-99C24B5279AF}"/>
              </a:ext>
            </a:extLst>
          </p:cNvPr>
          <p:cNvSpPr/>
          <p:nvPr/>
        </p:nvSpPr>
        <p:spPr>
          <a:xfrm rot="8100000">
            <a:off x="9126574" y="4135354"/>
            <a:ext cx="1728705" cy="1839335"/>
          </a:xfrm>
          <a:prstGeom prst="bentArrow">
            <a:avLst>
              <a:gd name="adj1" fmla="val 18822"/>
              <a:gd name="adj2" fmla="val 1956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86B2E2-38EA-46EA-AC9E-F0C6DB42BE25}"/>
              </a:ext>
            </a:extLst>
          </p:cNvPr>
          <p:cNvGrpSpPr/>
          <p:nvPr/>
        </p:nvGrpSpPr>
        <p:grpSpPr>
          <a:xfrm>
            <a:off x="1374152" y="2088851"/>
            <a:ext cx="8229184" cy="2014750"/>
            <a:chOff x="1374152" y="2088851"/>
            <a:chExt cx="8229184" cy="20147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4BB57A-3596-47C8-AE04-F3245377B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010"/>
            <a:stretch/>
          </p:blipFill>
          <p:spPr>
            <a:xfrm>
              <a:off x="1374152" y="3657600"/>
              <a:ext cx="8229184" cy="4460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DA76A3-F5A2-4ED1-9F09-A80B4E697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0"/>
            <a:stretch/>
          </p:blipFill>
          <p:spPr>
            <a:xfrm>
              <a:off x="1418573" y="2088851"/>
              <a:ext cx="8129098" cy="156874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4C7831-8E4B-4748-A82C-04E5A4209A69}"/>
              </a:ext>
            </a:extLst>
          </p:cNvPr>
          <p:cNvSpPr/>
          <p:nvPr/>
        </p:nvSpPr>
        <p:spPr>
          <a:xfrm>
            <a:off x="8183006" y="3657600"/>
            <a:ext cx="1351965" cy="39644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865369-F4B3-42A4-95CC-032FFBE62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66" y="4219726"/>
            <a:ext cx="8564170" cy="2114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517C5-48CC-4447-8D7C-D6C5509EF783}"/>
              </a:ext>
            </a:extLst>
          </p:cNvPr>
          <p:cNvSpPr/>
          <p:nvPr/>
        </p:nvSpPr>
        <p:spPr>
          <a:xfrm>
            <a:off x="7661600" y="5953590"/>
            <a:ext cx="1897999" cy="35235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44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0628-C28B-1943-B7FB-261D65FF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Download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E29A-55F0-9C44-9D91-B91D8A70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‘Data’ tab and Click ‘Download All’ button for downloading dataset.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5CDCC-8BF2-444C-A8C9-59BBB6B0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3D50A-7B03-2649-9C59-6B4080C7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E0FAB-0374-4D26-BE78-134F1F038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83"/>
          <a:stretch/>
        </p:blipFill>
        <p:spPr>
          <a:xfrm>
            <a:off x="1094734" y="3076574"/>
            <a:ext cx="9183382" cy="3145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B6946C-3EC2-4E4F-9BAE-6ED8C2584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" b="90589"/>
          <a:stretch/>
        </p:blipFill>
        <p:spPr>
          <a:xfrm>
            <a:off x="1094734" y="2284392"/>
            <a:ext cx="9183382" cy="474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FFBF96-FA05-4F1C-8DE3-F6DDD93CB514}"/>
              </a:ext>
            </a:extLst>
          </p:cNvPr>
          <p:cNvSpPr/>
          <p:nvPr/>
        </p:nvSpPr>
        <p:spPr>
          <a:xfrm>
            <a:off x="2078759" y="2334899"/>
            <a:ext cx="531092" cy="29400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D01085-59D3-4F5A-8FA4-7333709D5F08}"/>
              </a:ext>
            </a:extLst>
          </p:cNvPr>
          <p:cNvSpPr/>
          <p:nvPr/>
        </p:nvSpPr>
        <p:spPr>
          <a:xfrm>
            <a:off x="1173884" y="5845668"/>
            <a:ext cx="1626466" cy="321769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48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 in Kaggle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Click ‘Submit Predictions’ button for submission.</a:t>
            </a:r>
          </a:p>
          <a:p>
            <a:pPr lvl="2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6FB6F9-3990-4827-8E84-F89C67A3A9AB}"/>
              </a:ext>
            </a:extLst>
          </p:cNvPr>
          <p:cNvGrpSpPr/>
          <p:nvPr/>
        </p:nvGrpSpPr>
        <p:grpSpPr>
          <a:xfrm>
            <a:off x="1348882" y="2474675"/>
            <a:ext cx="8697539" cy="2111773"/>
            <a:chOff x="1348882" y="2474675"/>
            <a:chExt cx="8697539" cy="21117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9E9377-33AC-42C2-B28A-6CB9DC9ED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582"/>
            <a:stretch/>
          </p:blipFill>
          <p:spPr>
            <a:xfrm>
              <a:off x="1348882" y="4160093"/>
              <a:ext cx="8697539" cy="42635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5CCF28-7968-4566-B618-EDDC60DCF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0"/>
            <a:stretch/>
          </p:blipFill>
          <p:spPr>
            <a:xfrm>
              <a:off x="1348882" y="2474675"/>
              <a:ext cx="8697539" cy="168541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C5E6B2-5282-4AC7-895D-C9AD06C7C636}"/>
              </a:ext>
            </a:extLst>
          </p:cNvPr>
          <p:cNvSpPr/>
          <p:nvPr/>
        </p:nvSpPr>
        <p:spPr>
          <a:xfrm>
            <a:off x="8383952" y="4168366"/>
            <a:ext cx="1662469" cy="40358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76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 in Kaggle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Upload the ‘submission.csv’ file and Click ‘Make Submission’ button.</a:t>
            </a:r>
          </a:p>
          <a:p>
            <a:r>
              <a:rPr lang="en-US" altLang="ko-KR" dirty="0"/>
              <a:t>The csv file name must be the same as ‘submission.csv’.</a:t>
            </a:r>
          </a:p>
          <a:p>
            <a:pPr lvl="2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E4926-B6B1-4988-A7BF-74277541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272865"/>
            <a:ext cx="5367937" cy="4077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8E8E81-7654-4D57-B45C-B753D96C458F}"/>
              </a:ext>
            </a:extLst>
          </p:cNvPr>
          <p:cNvSpPr/>
          <p:nvPr/>
        </p:nvSpPr>
        <p:spPr>
          <a:xfrm>
            <a:off x="5116877" y="2930116"/>
            <a:ext cx="3046048" cy="822734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6B911D-22B6-4157-8D00-0B5F99684385}"/>
              </a:ext>
            </a:extLst>
          </p:cNvPr>
          <p:cNvSpPr/>
          <p:nvPr/>
        </p:nvSpPr>
        <p:spPr>
          <a:xfrm>
            <a:off x="5012458" y="6052926"/>
            <a:ext cx="853109" cy="25059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6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 in Kaggle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You can check whether your file is submitted correctly.</a:t>
            </a:r>
          </a:p>
          <a:p>
            <a:r>
              <a:rPr lang="en-US" altLang="ko-KR" dirty="0"/>
              <a:t>Submissions status and your standing in </a:t>
            </a:r>
            <a:r>
              <a:rPr lang="en-US" altLang="ko-KR" b="1" i="1" dirty="0"/>
              <a:t>public</a:t>
            </a:r>
            <a:r>
              <a:rPr lang="en-US" altLang="ko-KR" dirty="0"/>
              <a:t> leaderboard are shown as follows: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354802-612F-406E-8EAA-4D2630C29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76" y="2395270"/>
            <a:ext cx="7096237" cy="122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03342E-293B-49B3-B791-386212B55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44"/>
          <a:stretch/>
        </p:blipFill>
        <p:spPr>
          <a:xfrm>
            <a:off x="2127065" y="3852593"/>
            <a:ext cx="6569260" cy="2508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055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91980-7E05-4765-805A-1BC69880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 in Kaggle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D15227-661F-43E3-B9C4-35621B56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DE02-2654-4BFF-9E1D-88DD609AE9E7}" type="datetime1">
              <a:rPr lang="ko-KR" altLang="en-US" smtClean="0"/>
              <a:t>2020. 6. 9.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B22989-892B-4015-B2CC-3C7E4BA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F5D1-E5EC-4438-A9FD-8C7849B534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9AFEFFA-A8E8-4AF8-B0FE-2D87CE5F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95" y="1354712"/>
            <a:ext cx="11092614" cy="4996121"/>
          </a:xfrm>
        </p:spPr>
        <p:txBody>
          <a:bodyPr/>
          <a:lstStyle/>
          <a:p>
            <a:r>
              <a:rPr lang="en-US" altLang="ko-KR" dirty="0"/>
              <a:t>Click the button ‘My Submissions’, then you can select 1 submission for </a:t>
            </a:r>
            <a:r>
              <a:rPr lang="en-US" altLang="ko-KR"/>
              <a:t>final standings.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C0F5C-7A35-40F4-AA33-D348E8C98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85"/>
          <a:stretch/>
        </p:blipFill>
        <p:spPr>
          <a:xfrm>
            <a:off x="1193273" y="3173438"/>
            <a:ext cx="6563485" cy="2847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F87129-01FA-4190-BDE6-F104ACF89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145"/>
          <a:stretch/>
        </p:blipFill>
        <p:spPr>
          <a:xfrm>
            <a:off x="1193274" y="2044220"/>
            <a:ext cx="6563485" cy="33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2FDBE-0713-4467-8D16-A898B6CAF0A6}"/>
              </a:ext>
            </a:extLst>
          </p:cNvPr>
          <p:cNvSpPr/>
          <p:nvPr/>
        </p:nvSpPr>
        <p:spPr>
          <a:xfrm>
            <a:off x="5506981" y="2038067"/>
            <a:ext cx="945773" cy="316933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FC3E2FD-A220-424D-8BA3-4BF61545BFFF}"/>
              </a:ext>
            </a:extLst>
          </p:cNvPr>
          <p:cNvSpPr/>
          <p:nvPr/>
        </p:nvSpPr>
        <p:spPr>
          <a:xfrm>
            <a:off x="5690429" y="2548142"/>
            <a:ext cx="578876" cy="4930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F98ED5-3F5D-4684-9400-1E4D6C87EB4B}"/>
              </a:ext>
            </a:extLst>
          </p:cNvPr>
          <p:cNvSpPr/>
          <p:nvPr/>
        </p:nvSpPr>
        <p:spPr>
          <a:xfrm>
            <a:off x="6542608" y="4013315"/>
            <a:ext cx="1021974" cy="1462691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17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52148</TotalTime>
  <Words>663</Words>
  <Application>Microsoft Macintosh PowerPoint</Application>
  <PresentationFormat>Widescreen</PresentationFormat>
  <Paragraphs>135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Wingdings</vt:lpstr>
      <vt:lpstr>Arial</vt:lpstr>
      <vt:lpstr>맑은 고딕</vt:lpstr>
      <vt:lpstr>Calibri</vt:lpstr>
      <vt:lpstr>Office 테마</vt:lpstr>
      <vt:lpstr>Kaggle &amp; Colab Guide for Final Project</vt:lpstr>
      <vt:lpstr>Kaggle Submission</vt:lpstr>
      <vt:lpstr>Join Kaggle competition</vt:lpstr>
      <vt:lpstr>Join Kaggle competition</vt:lpstr>
      <vt:lpstr>Download Dataset</vt:lpstr>
      <vt:lpstr>Submission in Kaggle</vt:lpstr>
      <vt:lpstr>Submission in Kaggle</vt:lpstr>
      <vt:lpstr>Submission in Kaggle</vt:lpstr>
      <vt:lpstr>Submission in Kaggle</vt:lpstr>
      <vt:lpstr>Colab Guide</vt:lpstr>
      <vt:lpstr>Getting started with Colab</vt:lpstr>
      <vt:lpstr>Getting started with Colab</vt:lpstr>
      <vt:lpstr>Getting started with Colab</vt:lpstr>
      <vt:lpstr>Starting Your Project – (1) ‘Answer.ipynb’</vt:lpstr>
      <vt:lpstr>Starting Your Project – (1) ‘Answer.ipynb’</vt:lpstr>
      <vt:lpstr>Starting Your Project – (1) ‘Answer.ipynb’</vt:lpstr>
      <vt:lpstr>Starting Your Project – (1) ‘Answer.ipynb’</vt:lpstr>
      <vt:lpstr>Starting Your Project – (2) Prepare GPU environment (Optional)</vt:lpstr>
      <vt:lpstr>Starting Your Project – (2) Prepare GPU environment (Optional)</vt:lpstr>
      <vt:lpstr>Starting Your Project – (3) Prepare Utils</vt:lpstr>
      <vt:lpstr>Starting Your Project – (4) Prepare Data</vt:lpstr>
      <vt:lpstr>Starting Your Project – (4) Prepare Data</vt:lpstr>
      <vt:lpstr>Starting Your Project – (4) Prepare Data</vt:lpstr>
      <vt:lpstr>Starting Your Project – (4) Prepare Data</vt:lpstr>
      <vt:lpstr>Submit your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julee_hufs</dc:creator>
  <cp:lastModifiedBy>Jeong Yoon Ki</cp:lastModifiedBy>
  <cp:revision>3919</cp:revision>
  <dcterms:created xsi:type="dcterms:W3CDTF">2016-09-28T08:33:35Z</dcterms:created>
  <dcterms:modified xsi:type="dcterms:W3CDTF">2020-06-09T03:16:46Z</dcterms:modified>
</cp:coreProperties>
</file>